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D14809-5FC0-4F80-B5A4-953D63EAC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8886C0C-D254-4CE2-9C58-59A5F465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9BC1A6-6747-4B4E-90AE-F59F6148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647356-8C87-4430-9194-B0CB39CC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F2FE96-BF19-4796-BE5E-2205EC99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3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B787D8-21E7-470D-A6BB-2279CF85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8D5AF07-B866-46F2-9863-3965000FD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558D1B-42C2-41CB-9824-1B7E9559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F2F437-53B7-4C42-BF9E-ADA3A16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3E7F41-5BDD-4133-8A55-8454DA8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7CA39B-796A-441B-AA02-037808B8F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7563DC-8522-41FA-B27D-A656468C8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ECDD06-8DFB-443E-9DBF-86B7707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28E8AF-2259-46E2-BB31-3E37F155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EBE973-90FC-4209-A598-5E747DB7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3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2A6FFD-5CA6-416A-92F3-87AFB666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5B3523-5FC4-4A4F-9CEB-A267F8C7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007E7-757A-4DED-B1F7-2B97E381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F59C0B-212F-474E-8CA3-8313C4CB2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E5E72B-B400-4E61-8D51-27301C0F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43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24A3-0CAA-458D-9EBC-E12B30C8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78FB500-209E-4A55-B972-9FD770C79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1CC86E-8713-4CB7-8E77-4237797C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64A1A6-5417-49F8-8A4C-963BA42C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59FC10-A785-4DD5-A2A0-B7CCC0D5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0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6BD90-1F38-458A-A2D9-9C7078C1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81B02E-E7AD-4885-8076-584120AB9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608394-434B-4AD1-A68A-1D24422D4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B37962F-6EE6-4C55-AED7-DBF7768F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99A357-D4C5-4101-B431-85CB2B6F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CAB408-A920-445C-BD43-97FE3E30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66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53490D-C3CE-4B15-B7DB-4C681602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6CACFE-701C-4326-9B62-C25B9FF6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F550481-F61E-42E9-B726-E3436818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FA27A68-6405-4E80-A573-A43BD0A8A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D13604-0092-4A2D-B46F-D45A38AFC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3A7E295-A369-4DA6-8924-60CD946E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1B32623-B9BF-478D-A405-55771E03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28B60B1-C0A1-40A0-8D8D-AAE69C61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59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C31214-9A09-4732-AE3F-0A9789E1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BCE54A-25BD-4753-AA95-ED6B5E1B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5E6BD9-CD9C-4B95-8CAF-A03A4111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D17D2CF-7C6F-4F2F-A6CA-91F60446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08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106C52-FCEA-4147-8001-4DAAB166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E30AA12-22F3-4ABA-84BE-6471761B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C1C9EB-AD0F-4FBD-BF09-4C96E041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6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3A2144-C0AA-475B-A74B-360EC7F6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BF841A-979C-4BCA-901E-4B832AB2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C5D1806-9B79-48B8-B99B-A741E357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932705-579A-4261-A198-05A72C79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A1127D-AE83-49B6-A797-5CB5D6A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E8EC5B-1B31-49B7-927F-5071F160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09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CD0B18-D684-4A3A-90CA-1F4CA110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B55B7C-7DC4-40BE-8A70-7F9555AC3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AA9E4FF-EDA7-4E27-A322-64E9EB3A7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E387955-B9B5-4AC2-9FFA-25F53E4B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6304AC-B922-4FA8-9E4A-5801CF02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20B539-EE92-46FA-95BD-9F2CE2B0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75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1688313-B35A-4E37-AEB3-C7CE93C3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670EA7-7E85-4E97-BBE8-55A05652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BD48C2-FDB0-42CF-932F-2E8CF74A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9799-7AE1-46E2-9DB9-8A485D2FC67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5EE763-4710-43A1-AD8C-C12254182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7987B4-CB08-442B-B2D6-333AE90A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2CC8-46A5-413A-ACBA-1EB12BBE14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DC985F1-D5ED-4E97-AE59-E56E4DD2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492369"/>
            <a:ext cx="10522634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8F8DFE-2701-44B5-B311-342B451B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1041009"/>
            <a:ext cx="10185009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4D7BFC9-DD6B-4997-A499-C797A18C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562709"/>
            <a:ext cx="11226019" cy="59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7516BAD-4B45-4897-8698-9868EEC09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" y="604912"/>
            <a:ext cx="11127545" cy="59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368DC8-90DF-4793-93A7-07CB5C4E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0" y="984737"/>
            <a:ext cx="10747716" cy="51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6A081DA-B76C-4392-ACB7-B884A0E2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464233"/>
            <a:ext cx="11015003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06C165-8E75-40A1-8D70-4A58AB5A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" y="604912"/>
            <a:ext cx="11113477" cy="55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7093F20-C050-4087-B301-F1A4A48B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731519"/>
            <a:ext cx="10803987" cy="51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EFCC02-71E0-4019-9C8C-FB36C2B84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703386"/>
            <a:ext cx="10649243" cy="53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8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B8AC81-CA3F-40A6-B68C-44BA6471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815926"/>
            <a:ext cx="11085341" cy="55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90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28C18C7-7C5A-4947-B3A2-C87D861E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689317"/>
            <a:ext cx="10902461" cy="55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7696EF-CD53-4419-8C3D-101EAA4E5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787791"/>
            <a:ext cx="10649243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D28EEB8-0B12-456A-A60B-475158ED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647113"/>
            <a:ext cx="11226018" cy="55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ED4487-C9DF-4F9B-B7A1-76BEEFCE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759654"/>
            <a:ext cx="10353821" cy="5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68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667155-E456-4952-ADD8-FBAD26AC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773723"/>
            <a:ext cx="10578904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FB4E03D-2F27-46FB-9818-3482DB2E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872197"/>
            <a:ext cx="10438228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2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A2D470D-1ADF-4FC8-A544-7E419969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468" y="928468"/>
            <a:ext cx="10578904" cy="48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8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76E0A4-56FC-4696-81A9-078BC218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703385"/>
            <a:ext cx="10564836" cy="51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5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2AF253-48E5-43C1-A581-8CEB5728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590844"/>
            <a:ext cx="10888394" cy="47830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3C8EDBB-9458-495A-A99C-3A4101BD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069146"/>
            <a:ext cx="10888394" cy="44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14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0A201E-3035-4123-80A2-530CCD15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633045"/>
            <a:ext cx="10761784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72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D64C6A-6BD5-494D-A45B-CECAF892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6" y="717452"/>
            <a:ext cx="11127544" cy="45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6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A444CD1-E1AA-43FC-8993-842CA160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6" y="534571"/>
            <a:ext cx="11015002" cy="58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473E23C-F38E-4C87-A795-B0150E2F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506437"/>
            <a:ext cx="11029070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5D6D1A4-F12F-42FA-BECE-1761C7AE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5" y="548639"/>
            <a:ext cx="10649243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07B7C4-CD4F-43D5-A982-4AAFC1502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26" y="689317"/>
            <a:ext cx="10564837" cy="5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2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6D6B6E7-B8DD-478D-83C3-9A66D544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787791"/>
            <a:ext cx="10733649" cy="53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35E8A8-4229-4EA3-89AB-F6BBB184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7" y="928469"/>
            <a:ext cx="10494498" cy="35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C8B16E2-852A-4202-AA42-D1633C56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590843"/>
            <a:ext cx="1104313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83A8674-086A-44F0-940B-6538FCAF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675249"/>
            <a:ext cx="10902462" cy="54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7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Geniş ekran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21</cp:revision>
  <dcterms:created xsi:type="dcterms:W3CDTF">2021-01-11T19:07:39Z</dcterms:created>
  <dcterms:modified xsi:type="dcterms:W3CDTF">2021-01-11T20:21:20Z</dcterms:modified>
</cp:coreProperties>
</file>